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2"/>
  </p:notesMasterIdLst>
  <p:sldIdLst>
    <p:sldId id="291" r:id="rId2"/>
    <p:sldId id="295" r:id="rId3"/>
    <p:sldId id="293" r:id="rId4"/>
    <p:sldId id="339" r:id="rId5"/>
    <p:sldId id="340" r:id="rId6"/>
    <p:sldId id="341" r:id="rId7"/>
    <p:sldId id="338" r:id="rId8"/>
    <p:sldId id="342" r:id="rId9"/>
    <p:sldId id="336" r:id="rId10"/>
    <p:sldId id="343" r:id="rId11"/>
    <p:sldId id="344" r:id="rId12"/>
    <p:sldId id="345" r:id="rId13"/>
    <p:sldId id="346" r:id="rId14"/>
    <p:sldId id="301" r:id="rId15"/>
    <p:sldId id="337" r:id="rId16"/>
    <p:sldId id="347" r:id="rId17"/>
    <p:sldId id="348" r:id="rId18"/>
    <p:sldId id="349" r:id="rId19"/>
    <p:sldId id="350" r:id="rId20"/>
    <p:sldId id="360" r:id="rId21"/>
    <p:sldId id="351" r:id="rId22"/>
    <p:sldId id="352" r:id="rId23"/>
    <p:sldId id="353" r:id="rId24"/>
    <p:sldId id="354" r:id="rId25"/>
    <p:sldId id="355" r:id="rId26"/>
    <p:sldId id="324" r:id="rId27"/>
    <p:sldId id="356" r:id="rId28"/>
    <p:sldId id="358" r:id="rId29"/>
    <p:sldId id="359" r:id="rId30"/>
    <p:sldId id="335" r:id="rId31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595"/>
    <p:restoredTop sz="95776"/>
  </p:normalViewPr>
  <p:slideViewPr>
    <p:cSldViewPr snapToGrid="0">
      <p:cViewPr varScale="1">
        <p:scale>
          <a:sx n="107" d="100"/>
          <a:sy n="107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B690A-B0C6-DA47-9798-2181CC6B6BFA}" type="datetimeFigureOut">
              <a:rPr lang="en-HT" smtClean="0"/>
              <a:t>25/11/2024</a:t>
            </a:fld>
            <a:endParaRPr lang="en-H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97BAA-711B-D142-9A15-9B57DB99B5A5}" type="slidenum">
              <a:rPr lang="en-HT" smtClean="0"/>
              <a:t>‹#›</a:t>
            </a:fld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590696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8B7F1-0365-8E43-90F8-3CBD0C26FD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1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85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50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2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7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12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02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82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03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34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78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14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DF67886-02FF-014E-8095-52A278DCA051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6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mailto:alexandro.disla@hanwash.org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12F58-3B90-3B77-A257-AC7700855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80" y="342900"/>
            <a:ext cx="8134325" cy="2766060"/>
          </a:xfrm>
        </p:spPr>
        <p:txBody>
          <a:bodyPr>
            <a:normAutofit/>
          </a:bodyPr>
          <a:lstStyle/>
          <a:p>
            <a:r>
              <a:rPr lang="en-US" dirty="0" err="1"/>
              <a:t>Komite</a:t>
            </a:r>
            <a:r>
              <a:rPr lang="en-US" dirty="0"/>
              <a:t> </a:t>
            </a:r>
            <a:r>
              <a:rPr lang="en-US" dirty="0" err="1"/>
              <a:t>Pwen</a:t>
            </a:r>
            <a:r>
              <a:rPr lang="en-US" dirty="0"/>
              <a:t> </a:t>
            </a:r>
            <a:r>
              <a:rPr lang="en-US" dirty="0" err="1"/>
              <a:t>Dlo</a:t>
            </a:r>
            <a:br>
              <a:rPr lang="en-US" dirty="0"/>
            </a:br>
            <a:r>
              <a:rPr lang="en-US" dirty="0"/>
              <a:t>(KPE)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F93FB-B690-893E-8244-A4B69483E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32" y="3575304"/>
            <a:ext cx="3349633" cy="28262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D3F186-8901-ABAC-434E-1175BE324DFA}"/>
              </a:ext>
            </a:extLst>
          </p:cNvPr>
          <p:cNvSpPr txBox="1"/>
          <p:nvPr/>
        </p:nvSpPr>
        <p:spPr>
          <a:xfrm>
            <a:off x="5230836" y="3892710"/>
            <a:ext cx="3645074" cy="92333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>
                <a:solidFill>
                  <a:schemeClr val="bg1"/>
                </a:solidFill>
              </a:rPr>
              <a:t>Gid sa kreye pou edew navige tout konsol KPE and e gade ki fonsyonalite li gen ladanl.</a:t>
            </a:r>
          </a:p>
        </p:txBody>
      </p:sp>
    </p:spTree>
    <p:extLst>
      <p:ext uri="{BB962C8B-B14F-4D97-AF65-F5344CB8AC3E}">
        <p14:creationId xmlns:p14="http://schemas.microsoft.com/office/powerpoint/2010/main" val="3006955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4C29-FBE3-861F-B079-9ADFC4DED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6881" y="172212"/>
            <a:ext cx="6007608" cy="717804"/>
          </a:xfrm>
        </p:spPr>
        <p:txBody>
          <a:bodyPr>
            <a:normAutofit fontScale="90000"/>
          </a:bodyPr>
          <a:lstStyle/>
          <a:p>
            <a:r>
              <a:rPr lang="en-US" dirty="0"/>
              <a:t>KONSOL </a:t>
            </a:r>
            <a:r>
              <a:rPr lang="en-US" dirty="0" err="1"/>
              <a:t>lan</a:t>
            </a:r>
            <a:endParaRPr lang="en-H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2A1AD-F3A1-62D6-6ADB-AAFFF7C84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72" y="2255520"/>
            <a:ext cx="8294835" cy="44131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63A6A5-9D82-125C-1F74-B5D5598A508B}"/>
              </a:ext>
            </a:extLst>
          </p:cNvPr>
          <p:cNvSpPr/>
          <p:nvPr/>
        </p:nvSpPr>
        <p:spPr>
          <a:xfrm flipV="1">
            <a:off x="1706881" y="2493817"/>
            <a:ext cx="396002" cy="2317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CE0CE3-A211-A48A-DAE7-2F8520B9D27A}"/>
              </a:ext>
            </a:extLst>
          </p:cNvPr>
          <p:cNvSpPr txBox="1"/>
          <p:nvPr/>
        </p:nvSpPr>
        <p:spPr>
          <a:xfrm>
            <a:off x="2294997" y="977171"/>
            <a:ext cx="2023872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Clike sou sa yon fwa. Paske konsol la ap ouvri sou CPE reports lan, pa defo.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D2075CB-4F46-556E-1E51-C83E46A06826}"/>
              </a:ext>
            </a:extLst>
          </p:cNvPr>
          <p:cNvCxnSpPr>
            <a:cxnSpLocks/>
          </p:cNvCxnSpPr>
          <p:nvPr/>
        </p:nvCxnSpPr>
        <p:spPr>
          <a:xfrm flipH="1">
            <a:off x="1987296" y="2024687"/>
            <a:ext cx="297181" cy="461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190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D9878-DCCA-F013-0207-11D8AA8B2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456" y="257556"/>
            <a:ext cx="5922264" cy="839724"/>
          </a:xfrm>
        </p:spPr>
        <p:txBody>
          <a:bodyPr/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3E3288-F73A-B1BC-55E5-C55A012C0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6" y="1650670"/>
            <a:ext cx="8962028" cy="476107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8756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E821D-5876-0BAB-B799-B83DCC6E1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964" y="292608"/>
            <a:ext cx="5910072" cy="669036"/>
          </a:xfrm>
        </p:spPr>
        <p:txBody>
          <a:bodyPr>
            <a:normAutofit fontScale="90000"/>
          </a:bodyPr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F44B0A-E788-947E-7DAB-0612BB5C3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28" y="1650669"/>
            <a:ext cx="8925743" cy="473482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37548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3467-2C5C-B743-08CB-78F63B7B8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072" y="245364"/>
            <a:ext cx="5897880" cy="583692"/>
          </a:xfrm>
        </p:spPr>
        <p:txBody>
          <a:bodyPr>
            <a:normAutofit fontScale="90000"/>
          </a:bodyPr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0DAFA2-642D-23BF-3C18-A4B057A7F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5" y="1947553"/>
            <a:ext cx="8629693" cy="458452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28670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AE40-4C66-3818-3699-35C1F17E7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424" y="2386744"/>
            <a:ext cx="6940296" cy="851756"/>
          </a:xfrm>
        </p:spPr>
        <p:txBody>
          <a:bodyPr/>
          <a:lstStyle/>
          <a:p>
            <a:r>
              <a:rPr lang="en-HT" dirty="0"/>
              <a:t>Fonsyonalite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C8AD7-A0D4-3365-1392-077AED9A5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422735"/>
          </a:xfrm>
        </p:spPr>
        <p:txBody>
          <a:bodyPr/>
          <a:lstStyle/>
          <a:p>
            <a:r>
              <a:rPr lang="en-HT" dirty="0"/>
              <a:t>Kisa yo ye?</a:t>
            </a:r>
          </a:p>
        </p:txBody>
      </p:sp>
    </p:spTree>
    <p:extLst>
      <p:ext uri="{BB962C8B-B14F-4D97-AF65-F5344CB8AC3E}">
        <p14:creationId xmlns:p14="http://schemas.microsoft.com/office/powerpoint/2010/main" val="2045295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AA2E5-362F-AF03-7167-B7BFB3A08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2240" y="914204"/>
            <a:ext cx="6939520" cy="1645920"/>
          </a:xfrm>
        </p:spPr>
        <p:txBody>
          <a:bodyPr/>
          <a:lstStyle/>
          <a:p>
            <a:r>
              <a:rPr lang="en-US" dirty="0"/>
              <a:t>Rapport </a:t>
            </a:r>
            <a:r>
              <a:rPr lang="en-US" dirty="0" err="1"/>
              <a:t>cpe</a:t>
            </a:r>
            <a:endParaRPr lang="en-H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5A16F-882D-9EA4-9517-8118708FD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0052" y="3198359"/>
            <a:ext cx="5008796" cy="2881807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HT" sz="1600" dirty="0">
                <a:solidFill>
                  <a:schemeClr val="bg1"/>
                </a:solidFill>
              </a:rPr>
              <a:t>Rapport CPE:</a:t>
            </a:r>
          </a:p>
          <a:p>
            <a:pPr algn="just"/>
            <a:endParaRPr lang="en-US" sz="16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Antet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Kat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Kominote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Inspektyon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finans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875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Opsyon ki nan antet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705D85-7519-D717-560B-FF045F2E3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66" y="2072477"/>
            <a:ext cx="8896268" cy="47191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60796A-8CCE-357C-D65B-2F31B2986EDF}"/>
              </a:ext>
            </a:extLst>
          </p:cNvPr>
          <p:cNvSpPr/>
          <p:nvPr/>
        </p:nvSpPr>
        <p:spPr>
          <a:xfrm>
            <a:off x="123866" y="2912463"/>
            <a:ext cx="2512455" cy="9470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9847CF-10BD-83D3-6EC4-186A635DADF9}"/>
              </a:ext>
            </a:extLst>
          </p:cNvPr>
          <p:cNvSpPr txBox="1"/>
          <p:nvPr/>
        </p:nvSpPr>
        <p:spPr>
          <a:xfrm>
            <a:off x="3696710" y="1617894"/>
            <a:ext cx="2206752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Pa defo, Nou mete opsyon komin lan sou Cavaillon</a:t>
            </a:r>
          </a:p>
        </p:txBody>
      </p:sp>
    </p:spTree>
    <p:extLst>
      <p:ext uri="{BB962C8B-B14F-4D97-AF65-F5344CB8AC3E}">
        <p14:creationId xmlns:p14="http://schemas.microsoft.com/office/powerpoint/2010/main" val="2458660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O</a:t>
            </a:r>
            <a:r>
              <a:rPr lang="en-US" dirty="0"/>
              <a:t>p</a:t>
            </a:r>
            <a:r>
              <a:rPr lang="en-HT" dirty="0"/>
              <a:t>syon ki nan ANtet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BD00E7-928F-B87C-2AFD-94EE94D75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3" y="1664545"/>
            <a:ext cx="9014312" cy="476772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134526-E3AC-A791-469E-532BD6DE06DE}"/>
              </a:ext>
            </a:extLst>
          </p:cNvPr>
          <p:cNvSpPr/>
          <p:nvPr/>
        </p:nvSpPr>
        <p:spPr>
          <a:xfrm>
            <a:off x="2605129" y="2669415"/>
            <a:ext cx="2679390" cy="25240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165F24-2A86-8CD1-6285-C0A7201ECF2E}"/>
              </a:ext>
            </a:extLst>
          </p:cNvPr>
          <p:cNvSpPr txBox="1"/>
          <p:nvPr/>
        </p:nvSpPr>
        <p:spPr>
          <a:xfrm>
            <a:off x="4571999" y="1304544"/>
            <a:ext cx="231648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HT" dirty="0"/>
              <a:t>out pwen dlo ki anregistre pou komin Cavaillon yo la.</a:t>
            </a:r>
          </a:p>
        </p:txBody>
      </p:sp>
    </p:spTree>
    <p:extLst>
      <p:ext uri="{BB962C8B-B14F-4D97-AF65-F5344CB8AC3E}">
        <p14:creationId xmlns:p14="http://schemas.microsoft.com/office/powerpoint/2010/main" val="1252358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D957F-E1DD-8468-36AC-E54B6D1D4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484" y="306324"/>
            <a:ext cx="5971032" cy="656844"/>
          </a:xfrm>
        </p:spPr>
        <p:txBody>
          <a:bodyPr>
            <a:normAutofit fontScale="90000"/>
          </a:bodyPr>
          <a:lstStyle/>
          <a:p>
            <a:r>
              <a:rPr lang="en-HT" dirty="0"/>
              <a:t>Afiche done nan konsol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37148E-C2A8-64F5-C97E-DB8FEC2B9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7160"/>
            <a:ext cx="8968224" cy="475035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1871147-2F36-5E4C-EB03-EB3F2BD34EA8}"/>
              </a:ext>
            </a:extLst>
          </p:cNvPr>
          <p:cNvSpPr/>
          <p:nvPr/>
        </p:nvSpPr>
        <p:spPr>
          <a:xfrm>
            <a:off x="0" y="2825935"/>
            <a:ext cx="5189517" cy="3566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1BC5AB-1632-C26D-D057-7AC22FD5DB3B}"/>
              </a:ext>
            </a:extLst>
          </p:cNvPr>
          <p:cNvSpPr/>
          <p:nvPr/>
        </p:nvSpPr>
        <p:spPr>
          <a:xfrm>
            <a:off x="141168" y="3843317"/>
            <a:ext cx="5308600" cy="1435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DB9BDB-C711-C379-67D6-CD2EF15178F9}"/>
              </a:ext>
            </a:extLst>
          </p:cNvPr>
          <p:cNvSpPr txBox="1"/>
          <p:nvPr/>
        </p:nvSpPr>
        <p:spPr>
          <a:xfrm>
            <a:off x="4305737" y="1144024"/>
            <a:ext cx="3911163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Depi nou finn active opsyon ki nan antet la. Tout konsol lan ap plen tet li avek done/chif. </a:t>
            </a:r>
            <a:r>
              <a:rPr lang="en-US" dirty="0"/>
              <a:t>K</a:t>
            </a:r>
            <a:r>
              <a:rPr lang="en-HT" dirty="0"/>
              <a:t>onsa nap we nan premye seksyon an gen chif ki paret general sou pwen dlo an.</a:t>
            </a:r>
          </a:p>
        </p:txBody>
      </p:sp>
    </p:spTree>
    <p:extLst>
      <p:ext uri="{BB962C8B-B14F-4D97-AF65-F5344CB8AC3E}">
        <p14:creationId xmlns:p14="http://schemas.microsoft.com/office/powerpoint/2010/main" val="3678634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9021C-A4DD-969C-A4ED-ED168C85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868" y="202692"/>
            <a:ext cx="5922264" cy="486156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kat 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533719-5D93-420B-AC86-64834F968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39" y="2070100"/>
            <a:ext cx="8798322" cy="467410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5C3FA2-2C8D-7F28-447B-4B7E934AA222}"/>
              </a:ext>
            </a:extLst>
          </p:cNvPr>
          <p:cNvSpPr txBox="1"/>
          <p:nvPr/>
        </p:nvSpPr>
        <p:spPr>
          <a:xfrm>
            <a:off x="3821964" y="1504854"/>
            <a:ext cx="31623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Pwen dlo an ap paret sou kat lan. E explikation koule an paret nan lejand lan. Nou pran swen poum mete koule komin lan tou.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55C930-6733-BFE5-BF29-45431CFAF264}"/>
              </a:ext>
            </a:extLst>
          </p:cNvPr>
          <p:cNvSpPr/>
          <p:nvPr/>
        </p:nvSpPr>
        <p:spPr>
          <a:xfrm>
            <a:off x="172839" y="2717800"/>
            <a:ext cx="3370461" cy="2794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8AA507-4799-1287-6189-BA716610FACE}"/>
              </a:ext>
            </a:extLst>
          </p:cNvPr>
          <p:cNvSpPr/>
          <p:nvPr/>
        </p:nvSpPr>
        <p:spPr>
          <a:xfrm>
            <a:off x="6832600" y="5664200"/>
            <a:ext cx="1295400" cy="800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40864D-77A7-E70C-DE79-D3EA93C4630F}"/>
              </a:ext>
            </a:extLst>
          </p:cNvPr>
          <p:cNvSpPr/>
          <p:nvPr/>
        </p:nvSpPr>
        <p:spPr>
          <a:xfrm>
            <a:off x="4051300" y="5867400"/>
            <a:ext cx="520700" cy="381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462246-E36F-4CC4-7699-4CB366456E8B}"/>
              </a:ext>
            </a:extLst>
          </p:cNvPr>
          <p:cNvSpPr txBox="1"/>
          <p:nvPr/>
        </p:nvSpPr>
        <p:spPr>
          <a:xfrm>
            <a:off x="2451100" y="3617266"/>
            <a:ext cx="1612900" cy="175432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Ou kapab clike sou pwen dlo an. Gon modal kap paret avek infomasyon detaye.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37D0D3B-C976-02FA-3218-2F4410C547E8}"/>
              </a:ext>
            </a:extLst>
          </p:cNvPr>
          <p:cNvCxnSpPr/>
          <p:nvPr/>
        </p:nvCxnSpPr>
        <p:spPr>
          <a:xfrm>
            <a:off x="4064000" y="5371592"/>
            <a:ext cx="247650" cy="663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588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0B4D-3955-572C-83FC-9F320D94F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936" y="1572768"/>
            <a:ext cx="7030212" cy="1719072"/>
          </a:xfrm>
        </p:spPr>
        <p:txBody>
          <a:bodyPr>
            <a:normAutofit fontScale="90000"/>
          </a:bodyPr>
          <a:lstStyle/>
          <a:p>
            <a:br>
              <a:rPr lang="en-HT" dirty="0"/>
            </a:br>
            <a:r>
              <a:rPr lang="en-HT" dirty="0"/>
              <a:t>Kijan pouw jwenn konsol la?</a:t>
            </a:r>
            <a:br>
              <a:rPr lang="en-HT" dirty="0"/>
            </a:br>
            <a:endParaRPr lang="en-H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B1DFC0-F626-9824-ACA7-88697790FAF9}"/>
              </a:ext>
            </a:extLst>
          </p:cNvPr>
          <p:cNvSpPr txBox="1"/>
          <p:nvPr/>
        </p:nvSpPr>
        <p:spPr>
          <a:xfrm>
            <a:off x="1816608" y="3987483"/>
            <a:ext cx="5193792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Entre sou page </a:t>
            </a:r>
            <a:r>
              <a:rPr lang="en-US" dirty="0" err="1"/>
              <a:t>mWater</a:t>
            </a:r>
            <a:r>
              <a:rPr lang="en-US" dirty="0"/>
              <a:t> an.</a:t>
            </a:r>
            <a:endParaRPr lang="en-HT" dirty="0"/>
          </a:p>
          <a:p>
            <a:pPr marL="342900" indent="-342900">
              <a:buAutoNum type="arabicPeriod"/>
            </a:pPr>
            <a:r>
              <a:rPr lang="en-HT" dirty="0"/>
              <a:t>Entre nan potay HANWASH Home lan</a:t>
            </a:r>
          </a:p>
        </p:txBody>
      </p:sp>
    </p:spTree>
    <p:extLst>
      <p:ext uri="{BB962C8B-B14F-4D97-AF65-F5344CB8AC3E}">
        <p14:creationId xmlns:p14="http://schemas.microsoft.com/office/powerpoint/2010/main" val="2666665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9021C-A4DD-969C-A4ED-ED168C85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868" y="202692"/>
            <a:ext cx="5922264" cy="486156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kat lan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6B9BE1-B509-A8B4-5210-439341E75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7" y="1589181"/>
            <a:ext cx="8862906" cy="474549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F0016C5-3C80-71AB-6E1F-8160F6314514}"/>
              </a:ext>
            </a:extLst>
          </p:cNvPr>
          <p:cNvSpPr/>
          <p:nvPr/>
        </p:nvSpPr>
        <p:spPr>
          <a:xfrm>
            <a:off x="296882" y="5268819"/>
            <a:ext cx="5403273" cy="82322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038216-4722-F50C-F231-491BDA686028}"/>
              </a:ext>
            </a:extLst>
          </p:cNvPr>
          <p:cNvSpPr txBox="1"/>
          <p:nvPr/>
        </p:nvSpPr>
        <p:spPr>
          <a:xfrm>
            <a:off x="4393870" y="1021278"/>
            <a:ext cx="2113808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Nou mete ti konpozant sa amba kat lan poul ede avek kompeyansyon lejand lan.</a:t>
            </a:r>
          </a:p>
        </p:txBody>
      </p:sp>
    </p:spTree>
    <p:extLst>
      <p:ext uri="{BB962C8B-B14F-4D97-AF65-F5344CB8AC3E}">
        <p14:creationId xmlns:p14="http://schemas.microsoft.com/office/powerpoint/2010/main" val="2142726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4466F-996E-AC31-7113-9D496EA37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200" y="240792"/>
            <a:ext cx="6194677" cy="52120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Seksyon</a:t>
            </a:r>
            <a:r>
              <a:rPr lang="en-US" dirty="0"/>
              <a:t> kat </a:t>
            </a:r>
            <a:r>
              <a:rPr lang="en-US" dirty="0" err="1"/>
              <a:t>lan</a:t>
            </a:r>
            <a:endParaRPr lang="en-H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AF963E-99AE-7D46-204C-FE71ECEE7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45" y="1888176"/>
            <a:ext cx="8901709" cy="472903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595471-DC1D-244D-E8D7-BCC31C9CD1A9}"/>
              </a:ext>
            </a:extLst>
          </p:cNvPr>
          <p:cNvSpPr txBox="1"/>
          <p:nvPr/>
        </p:nvSpPr>
        <p:spPr>
          <a:xfrm>
            <a:off x="3871356" y="1341912"/>
            <a:ext cx="2363189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Le modal lan monte. Ou kapab mete modal lan an kreyol. E konsa wap we tradiksyon repons yo.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0987A9-157D-6188-FE1A-4B278AD851D8}"/>
              </a:ext>
            </a:extLst>
          </p:cNvPr>
          <p:cNvSpPr/>
          <p:nvPr/>
        </p:nvSpPr>
        <p:spPr>
          <a:xfrm>
            <a:off x="6923314" y="2327564"/>
            <a:ext cx="771896" cy="45126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3105491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DDCE8-D3BC-54B1-6ECA-B5EB95864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100" y="151892"/>
            <a:ext cx="6019800" cy="559308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Kominote an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4A205-E6E4-331E-69C4-B63B15C8C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66" y="1970511"/>
            <a:ext cx="8914067" cy="473559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49155D-BD11-B52F-1FFF-B9366E2CAEE1}"/>
              </a:ext>
            </a:extLst>
          </p:cNvPr>
          <p:cNvSpPr txBox="1"/>
          <p:nvPr/>
        </p:nvSpPr>
        <p:spPr>
          <a:xfrm>
            <a:off x="4025900" y="1028700"/>
            <a:ext cx="27686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Sekson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divize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2 </a:t>
            </a:r>
            <a:r>
              <a:rPr lang="en-US" dirty="0" err="1"/>
              <a:t>pati</a:t>
            </a:r>
            <a:r>
              <a:rPr lang="en-US" dirty="0"/>
              <a:t>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1. </a:t>
            </a:r>
            <a:r>
              <a:rPr lang="en-US" dirty="0" err="1"/>
              <a:t>Youn</a:t>
            </a:r>
            <a:r>
              <a:rPr lang="en-US" dirty="0"/>
              <a:t> </a:t>
            </a:r>
            <a:r>
              <a:rPr lang="en-US" dirty="0" err="1"/>
              <a:t>montre</a:t>
            </a:r>
            <a:r>
              <a:rPr lang="en-US" dirty="0"/>
              <a:t> </a:t>
            </a:r>
            <a:r>
              <a:rPr lang="en-US" dirty="0" err="1"/>
              <a:t>chif</a:t>
            </a:r>
            <a:r>
              <a:rPr lang="en-US" dirty="0"/>
              <a:t> </a:t>
            </a:r>
            <a:r>
              <a:rPr lang="en-US" dirty="0" err="1"/>
              <a:t>demografi</a:t>
            </a:r>
            <a:r>
              <a:rPr lang="en-US" dirty="0"/>
              <a:t> </a:t>
            </a:r>
            <a:r>
              <a:rPr lang="en-US" dirty="0" err="1"/>
              <a:t>yo</a:t>
            </a:r>
            <a:r>
              <a:rPr lang="en-US" dirty="0"/>
              <a:t>.</a:t>
            </a:r>
          </a:p>
          <a:p>
            <a:r>
              <a:rPr lang="en-US" dirty="0"/>
              <a:t>2. Lot </a:t>
            </a:r>
            <a:r>
              <a:rPr lang="en-US" dirty="0" err="1"/>
              <a:t>lan</a:t>
            </a:r>
            <a:r>
              <a:rPr lang="en-US" dirty="0"/>
              <a:t> pale de </a:t>
            </a:r>
            <a:r>
              <a:rPr lang="en-US" dirty="0" err="1"/>
              <a:t>pefomans</a:t>
            </a:r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0907125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63F08-5BDE-821D-722E-A7388EFE8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850" y="304292"/>
            <a:ext cx="5956300" cy="622808"/>
          </a:xfrm>
        </p:spPr>
        <p:txBody>
          <a:bodyPr>
            <a:normAutofit fontScale="90000"/>
          </a:bodyPr>
          <a:lstStyle/>
          <a:p>
            <a:r>
              <a:rPr lang="en-HT" dirty="0"/>
              <a:t>Inspections section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A37FBA-7168-D28F-2C8A-2522615CA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8" y="1631702"/>
            <a:ext cx="8903784" cy="47231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C7687B-83AA-2403-5DFC-8BEAA7573C23}"/>
              </a:ext>
            </a:extLst>
          </p:cNvPr>
          <p:cNvSpPr txBox="1"/>
          <p:nvPr/>
        </p:nvSpPr>
        <p:spPr>
          <a:xfrm>
            <a:off x="937241" y="1307110"/>
            <a:ext cx="2914651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Grafic sa montre en moyen ki kantite yo peye pou sevis dlo.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0E5E37-55ED-295D-58B6-79B5351C4171}"/>
              </a:ext>
            </a:extLst>
          </p:cNvPr>
          <p:cNvSpPr txBox="1"/>
          <p:nvPr/>
        </p:nvSpPr>
        <p:spPr>
          <a:xfrm>
            <a:off x="5197106" y="1045854"/>
            <a:ext cx="2146298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Tablo sa ap montre dives rapo ki anregistre pou pwen dlo an. Clike sou yon ligne pouw k we modal kap afiche rapo avek detay.</a:t>
            </a:r>
          </a:p>
        </p:txBody>
      </p:sp>
    </p:spTree>
    <p:extLst>
      <p:ext uri="{BB962C8B-B14F-4D97-AF65-F5344CB8AC3E}">
        <p14:creationId xmlns:p14="http://schemas.microsoft.com/office/powerpoint/2010/main" val="3688927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18511-549B-7AA0-3772-B12455C04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350" y="253492"/>
            <a:ext cx="6591300" cy="686308"/>
          </a:xfrm>
        </p:spPr>
        <p:txBody>
          <a:bodyPr>
            <a:normAutofit fontScale="90000"/>
          </a:bodyPr>
          <a:lstStyle/>
          <a:p>
            <a:r>
              <a:rPr lang="en-HT" dirty="0"/>
              <a:t>Inspections section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24463-BDEE-4535-B2A5-3DE2AC073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14" y="1932392"/>
            <a:ext cx="8794572" cy="467211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80FD17-E72C-1CDE-0C84-518670E98A56}"/>
              </a:ext>
            </a:extLst>
          </p:cNvPr>
          <p:cNvSpPr txBox="1"/>
          <p:nvPr/>
        </p:nvSpPr>
        <p:spPr>
          <a:xfrm>
            <a:off x="4025900" y="1384300"/>
            <a:ext cx="22860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Modal lan gen menm forma. Mete li en kreyol. </a:t>
            </a:r>
            <a:r>
              <a:rPr lang="en-US" dirty="0"/>
              <a:t>K</a:t>
            </a:r>
            <a:r>
              <a:rPr lang="en-HT" dirty="0"/>
              <a:t>onsa wap k li rapo an.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788DFF-BC36-A1A9-50F4-FE9790845E4E}"/>
              </a:ext>
            </a:extLst>
          </p:cNvPr>
          <p:cNvSpPr/>
          <p:nvPr/>
        </p:nvSpPr>
        <p:spPr>
          <a:xfrm>
            <a:off x="6804561" y="2386940"/>
            <a:ext cx="617517" cy="20188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2473826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601F7-FA39-033C-FAC1-511924437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0" y="139192"/>
            <a:ext cx="5905500" cy="572008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Finans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804F0B-E8DD-22DE-6916-4583388B0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05" y="1716564"/>
            <a:ext cx="8835548" cy="469388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6981D2-A862-E121-5B5B-7EC6B24788F2}"/>
              </a:ext>
            </a:extLst>
          </p:cNvPr>
          <p:cNvSpPr txBox="1"/>
          <p:nvPr/>
        </p:nvSpPr>
        <p:spPr>
          <a:xfrm>
            <a:off x="3683000" y="1088243"/>
            <a:ext cx="28194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2 seksyon sa yo montre tout eleman enpotan sou finans CPE an.</a:t>
            </a:r>
          </a:p>
        </p:txBody>
      </p:sp>
    </p:spTree>
    <p:extLst>
      <p:ext uri="{BB962C8B-B14F-4D97-AF65-F5344CB8AC3E}">
        <p14:creationId xmlns:p14="http://schemas.microsoft.com/office/powerpoint/2010/main" val="14728964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AED71-EFAD-EDEA-A56E-FE0F82769B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</a:t>
            </a:r>
            <a:r>
              <a:rPr lang="en-HT" dirty="0"/>
              <a:t>ijan ou ekspote paj 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62524-7060-5A26-786A-836BCE163F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875834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US" dirty="0"/>
              <a:t>E</a:t>
            </a:r>
            <a:r>
              <a:rPr lang="en-HT" dirty="0"/>
              <a:t>kspote tablo yo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CECAD5-6326-F178-9682-93D66AB73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98" y="2152866"/>
            <a:ext cx="8612403" cy="45753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0373F99-FFE3-581A-CC8D-0D60D502030E}"/>
              </a:ext>
            </a:extLst>
          </p:cNvPr>
          <p:cNvSpPr/>
          <p:nvPr/>
        </p:nvSpPr>
        <p:spPr>
          <a:xfrm>
            <a:off x="7378700" y="4906983"/>
            <a:ext cx="685800" cy="4064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58953F-CEED-C279-049B-3D7235989854}"/>
              </a:ext>
            </a:extLst>
          </p:cNvPr>
          <p:cNvSpPr txBox="1"/>
          <p:nvPr/>
        </p:nvSpPr>
        <p:spPr>
          <a:xfrm>
            <a:off x="3416300" y="1494135"/>
            <a:ext cx="29464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Plase souri an nan ti boutton ki indike nan imaj sa. Nan pozisyon sa wap k clike Export Data.</a:t>
            </a:r>
          </a:p>
        </p:txBody>
      </p:sp>
    </p:spTree>
    <p:extLst>
      <p:ext uri="{BB962C8B-B14F-4D97-AF65-F5344CB8AC3E}">
        <p14:creationId xmlns:p14="http://schemas.microsoft.com/office/powerpoint/2010/main" val="41641400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US" dirty="0"/>
              <a:t>E</a:t>
            </a:r>
            <a:r>
              <a:rPr lang="en-HT" dirty="0"/>
              <a:t>kspote tablo 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D8A6D7-FA33-1A1A-926E-465020210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81" y="1689100"/>
            <a:ext cx="8874438" cy="470761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B07C838-928B-318E-6E4C-ACEB22911DBC}"/>
              </a:ext>
            </a:extLst>
          </p:cNvPr>
          <p:cNvSpPr/>
          <p:nvPr/>
        </p:nvSpPr>
        <p:spPr>
          <a:xfrm>
            <a:off x="3835400" y="2032000"/>
            <a:ext cx="2501900" cy="1016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391213-C482-7B0F-4CE0-6903EBC13F40}"/>
              </a:ext>
            </a:extLst>
          </p:cNvPr>
          <p:cNvSpPr txBox="1"/>
          <p:nvPr/>
        </p:nvSpPr>
        <p:spPr>
          <a:xfrm>
            <a:off x="2546350" y="4547108"/>
            <a:ext cx="398145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</a:t>
            </a:r>
            <a:r>
              <a:rPr lang="en-HT" dirty="0"/>
              <a:t>wen ap itilize macos. Kidonk intefas pou telechaje tablo k diferan. Men Kanmenm nap toujou gen opsyon pou chwazi non nap bay fichye an. E nap k sovgade ou kampe operasyon sa.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07FEC5-D9C3-72B2-0B21-A165E95CD53C}"/>
              </a:ext>
            </a:extLst>
          </p:cNvPr>
          <p:cNvSpPr/>
          <p:nvPr/>
        </p:nvSpPr>
        <p:spPr>
          <a:xfrm>
            <a:off x="7569200" y="4454438"/>
            <a:ext cx="1440019" cy="11086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20298040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HT" dirty="0"/>
              <a:t>Lot opsyon pou ekspote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F30DF8-14C9-D806-0002-9E27E9A6A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51" y="2078610"/>
            <a:ext cx="8796497" cy="465939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B37B5E0-0EF7-9433-5A7D-DC1453B1F367}"/>
              </a:ext>
            </a:extLst>
          </p:cNvPr>
          <p:cNvSpPr/>
          <p:nvPr/>
        </p:nvSpPr>
        <p:spPr>
          <a:xfrm>
            <a:off x="7810500" y="2794000"/>
            <a:ext cx="711200" cy="2159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D8334F-8927-9586-84C8-D479BA19E0F6}"/>
              </a:ext>
            </a:extLst>
          </p:cNvPr>
          <p:cNvSpPr/>
          <p:nvPr/>
        </p:nvSpPr>
        <p:spPr>
          <a:xfrm>
            <a:off x="6896100" y="2794000"/>
            <a:ext cx="419100" cy="3175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D8E5A6-F139-9118-7A33-392F488220BF}"/>
              </a:ext>
            </a:extLst>
          </p:cNvPr>
          <p:cNvSpPr txBox="1"/>
          <p:nvPr/>
        </p:nvSpPr>
        <p:spPr>
          <a:xfrm>
            <a:off x="3572031" y="963727"/>
            <a:ext cx="37846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2 lot opsyon poun k telechaje rapo konsol sa c avec Print e Export as PDF lan. </a:t>
            </a:r>
            <a:r>
              <a:rPr lang="en-US" dirty="0"/>
              <a:t>M</a:t>
            </a:r>
            <a:r>
              <a:rPr lang="en-HT" dirty="0"/>
              <a:t>wen ta sigjere nou itilize Export as pdf lan. Paske lap bannou rezilta yo nan boon forma.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5ED439-FA24-C042-4AD6-0395BBBBD89B}"/>
              </a:ext>
            </a:extLst>
          </p:cNvPr>
          <p:cNvSpPr/>
          <p:nvPr/>
        </p:nvSpPr>
        <p:spPr>
          <a:xfrm>
            <a:off x="196746" y="3063967"/>
            <a:ext cx="4909644" cy="3650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059D64-A477-F0A6-BAAA-4C0D058C1D0B}"/>
              </a:ext>
            </a:extLst>
          </p:cNvPr>
          <p:cNvSpPr txBox="1"/>
          <p:nvPr/>
        </p:nvSpPr>
        <p:spPr>
          <a:xfrm>
            <a:off x="3733800" y="4242053"/>
            <a:ext cx="28956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Pa bliye poun chwazi pwen dlo e komin lan poun aktive konsol lan avek chif.</a:t>
            </a:r>
          </a:p>
        </p:txBody>
      </p:sp>
    </p:spTree>
    <p:extLst>
      <p:ext uri="{BB962C8B-B14F-4D97-AF65-F5344CB8AC3E}">
        <p14:creationId xmlns:p14="http://schemas.microsoft.com/office/powerpoint/2010/main" val="2485953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Paj</a:t>
            </a:r>
            <a:r>
              <a:rPr lang="en-US" dirty="0"/>
              <a:t> M</a:t>
            </a:r>
            <a:r>
              <a:rPr lang="en-HT" dirty="0"/>
              <a:t>water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0060" y="3987252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Lyen URL lan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https://</a:t>
            </a:r>
            <a:r>
              <a:rPr lang="en-US" sz="2500" dirty="0" err="1"/>
              <a:t>www.mwater.co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C0171A7-3DD3-4FCA-F82E-7CEDC6721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1854" y="2467846"/>
            <a:ext cx="4413265" cy="2347994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81045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217A59-7CD6-9472-646F-A54DAB67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88495"/>
            <a:ext cx="5937755" cy="1188720"/>
          </a:xfrm>
        </p:spPr>
        <p:txBody>
          <a:bodyPr/>
          <a:lstStyle/>
          <a:p>
            <a:r>
              <a:rPr lang="en-US" dirty="0"/>
              <a:t>M</a:t>
            </a:r>
            <a:r>
              <a:rPr lang="en-HT" dirty="0"/>
              <a:t>esi ampil!!!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37A3C-9499-5F15-E0A8-4898F692DA29}"/>
              </a:ext>
            </a:extLst>
          </p:cNvPr>
          <p:cNvSpPr txBox="1"/>
          <p:nvPr/>
        </p:nvSpPr>
        <p:spPr>
          <a:xfrm>
            <a:off x="2993721" y="2993720"/>
            <a:ext cx="3457184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Sinn gen </a:t>
            </a:r>
            <a:r>
              <a:rPr lang="en-US" b="1" dirty="0" err="1"/>
              <a:t>pwoblem</a:t>
            </a:r>
            <a:r>
              <a:rPr lang="en-US" b="1" dirty="0"/>
              <a:t>. N</a:t>
            </a:r>
            <a:r>
              <a:rPr lang="en-HT" b="1" dirty="0"/>
              <a:t>ou met kontaktem par :</a:t>
            </a:r>
          </a:p>
          <a:p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HT" dirty="0"/>
              <a:t>mail / </a:t>
            </a:r>
            <a:r>
              <a:rPr lang="en-HT" dirty="0">
                <a:hlinkClick r:id="rId2"/>
              </a:rPr>
              <a:t>alexandro.disla@hanwash.org</a:t>
            </a:r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</a:t>
            </a:r>
            <a:r>
              <a:rPr lang="en-HT" dirty="0"/>
              <a:t>hatsap ou tel</a:t>
            </a:r>
          </a:p>
          <a:p>
            <a:r>
              <a:rPr lang="en-HT" dirty="0"/>
              <a:t>	/ +50941483700</a:t>
            </a:r>
          </a:p>
        </p:txBody>
      </p:sp>
    </p:spTree>
    <p:extLst>
      <p:ext uri="{BB962C8B-B14F-4D97-AF65-F5344CB8AC3E}">
        <p14:creationId xmlns:p14="http://schemas.microsoft.com/office/powerpoint/2010/main" val="786051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FDC9F-AA5A-C591-9D5C-51BBDC330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63592"/>
            <a:ext cx="5937755" cy="660536"/>
          </a:xfrm>
        </p:spPr>
        <p:txBody>
          <a:bodyPr>
            <a:normAutofit fontScale="90000"/>
          </a:bodyPr>
          <a:lstStyle/>
          <a:p>
            <a:r>
              <a:rPr lang="en-HT" dirty="0"/>
              <a:t>P</a:t>
            </a:r>
            <a:r>
              <a:rPr lang="en-US" dirty="0"/>
              <a:t>r</a:t>
            </a:r>
            <a:r>
              <a:rPr lang="en-HT" dirty="0"/>
              <a:t>osesus autorizasion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273EC7-B74E-10C0-029F-D87214C89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10" y="1840993"/>
            <a:ext cx="8836586" cy="4701340"/>
          </a:xfr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496FDB7-760C-DCC3-DAD6-038F09D7DC41}"/>
              </a:ext>
            </a:extLst>
          </p:cNvPr>
          <p:cNvSpPr/>
          <p:nvPr/>
        </p:nvSpPr>
        <p:spPr>
          <a:xfrm>
            <a:off x="4047744" y="5376672"/>
            <a:ext cx="1060704" cy="8290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3729AE-ABDE-D280-73FC-5645DD9ECC44}"/>
              </a:ext>
            </a:extLst>
          </p:cNvPr>
          <p:cNvSpPr txBox="1"/>
          <p:nvPr/>
        </p:nvSpPr>
        <p:spPr>
          <a:xfrm>
            <a:off x="573024" y="3429000"/>
            <a:ext cx="187756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Clike sou button ki ecri Login lan.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264DB54-06E6-7445-0247-33D64F8A7311}"/>
              </a:ext>
            </a:extLst>
          </p:cNvPr>
          <p:cNvCxnSpPr/>
          <p:nvPr/>
        </p:nvCxnSpPr>
        <p:spPr>
          <a:xfrm>
            <a:off x="2304288" y="4108704"/>
            <a:ext cx="1743456" cy="1267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573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094" y="216817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P</a:t>
            </a:r>
            <a:r>
              <a:rPr lang="en-US" dirty="0"/>
              <a:t>r</a:t>
            </a:r>
            <a:r>
              <a:rPr lang="en-HT" dirty="0"/>
              <a:t>osesus autorizasion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B8CC88-F917-23BF-3C61-B0A50515D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44" y="2455260"/>
            <a:ext cx="8287512" cy="44027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B7FB10-E6A0-9B51-4739-B970A273A0E9}"/>
              </a:ext>
            </a:extLst>
          </p:cNvPr>
          <p:cNvSpPr txBox="1"/>
          <p:nvPr/>
        </p:nvSpPr>
        <p:spPr>
          <a:xfrm>
            <a:off x="8156448" y="2455260"/>
            <a:ext cx="55930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H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B3C427-23D1-E3E8-0F0A-C7B9C1D2B615}"/>
              </a:ext>
            </a:extLst>
          </p:cNvPr>
          <p:cNvSpPr txBox="1"/>
          <p:nvPr/>
        </p:nvSpPr>
        <p:spPr>
          <a:xfrm>
            <a:off x="7540877" y="330708"/>
            <a:ext cx="1413385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Sa Indike ou poko identifyew sou system lan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FCFD3-E612-E0A9-AF79-747CEEAE49E9}"/>
              </a:ext>
            </a:extLst>
          </p:cNvPr>
          <p:cNvCxnSpPr>
            <a:cxnSpLocks/>
          </p:cNvCxnSpPr>
          <p:nvPr/>
        </p:nvCxnSpPr>
        <p:spPr>
          <a:xfrm>
            <a:off x="8436102" y="1531037"/>
            <a:ext cx="0" cy="924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20524BC-6933-26B8-3DBC-FF421D705F4B}"/>
              </a:ext>
            </a:extLst>
          </p:cNvPr>
          <p:cNvSpPr/>
          <p:nvPr/>
        </p:nvSpPr>
        <p:spPr>
          <a:xfrm>
            <a:off x="2657856" y="3048000"/>
            <a:ext cx="3864864" cy="10972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DD381C-4047-C52F-0EC2-573BF3C90795}"/>
              </a:ext>
            </a:extLst>
          </p:cNvPr>
          <p:cNvSpPr txBox="1"/>
          <p:nvPr/>
        </p:nvSpPr>
        <p:spPr>
          <a:xfrm>
            <a:off x="189738" y="1227130"/>
            <a:ext cx="27051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Rempli fom sa avec email ou non itilisate ou et mo pass ou. Epi clike sou button Login lan.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B421A4-BC34-5ED6-EC3C-14976B857B71}"/>
              </a:ext>
            </a:extLst>
          </p:cNvPr>
          <p:cNvCxnSpPr/>
          <p:nvPr/>
        </p:nvCxnSpPr>
        <p:spPr>
          <a:xfrm>
            <a:off x="2561463" y="2133600"/>
            <a:ext cx="1388745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314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379476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Paj AkEY Mwater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57C59-7C2A-65AB-3E6F-D3221FA59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08" y="2052209"/>
            <a:ext cx="8663983" cy="45959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E9E092A-60A8-B9FC-F68C-14D1FC014257}"/>
              </a:ext>
            </a:extLst>
          </p:cNvPr>
          <p:cNvSpPr/>
          <p:nvPr/>
        </p:nvSpPr>
        <p:spPr>
          <a:xfrm>
            <a:off x="8241792" y="2060448"/>
            <a:ext cx="658368" cy="2682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5C9E8C-E0F3-D815-DF23-C322F9970AA9}"/>
              </a:ext>
            </a:extLst>
          </p:cNvPr>
          <p:cNvSpPr txBox="1"/>
          <p:nvPr/>
        </p:nvSpPr>
        <p:spPr>
          <a:xfrm>
            <a:off x="7534656" y="234041"/>
            <a:ext cx="1365504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Ou bien identifyew sou mWater.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50C4BD-1946-5A23-E3BD-16416785A06A}"/>
              </a:ext>
            </a:extLst>
          </p:cNvPr>
          <p:cNvCxnSpPr/>
          <p:nvPr/>
        </p:nvCxnSpPr>
        <p:spPr>
          <a:xfrm>
            <a:off x="8656320" y="1157371"/>
            <a:ext cx="0" cy="894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507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644" y="256533"/>
            <a:ext cx="3290594" cy="1141497"/>
          </a:xfrm>
        </p:spPr>
        <p:txBody>
          <a:bodyPr/>
          <a:lstStyle/>
          <a:p>
            <a:r>
              <a:rPr lang="en-HT" dirty="0"/>
              <a:t>Hanwash HOME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644" y="4046629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Lyen URL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http://</a:t>
            </a:r>
            <a:r>
              <a:rPr lang="en-US" sz="2500" dirty="0" err="1"/>
              <a:t>go.mwater.co</a:t>
            </a:r>
            <a:r>
              <a:rPr lang="en-US" sz="2500" dirty="0"/>
              <a:t>/</a:t>
            </a:r>
            <a:r>
              <a:rPr lang="en-US" sz="2500" dirty="0" err="1"/>
              <a:t>hanwash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841EF8D-2009-6023-892E-09A97CEA2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4704" y="2814577"/>
            <a:ext cx="4539296" cy="2411500"/>
          </a:xfrm>
          <a:ln>
            <a:solidFill>
              <a:schemeClr val="accent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80D51F-1F04-5217-6416-2D3586049B58}"/>
              </a:ext>
            </a:extLst>
          </p:cNvPr>
          <p:cNvSpPr txBox="1"/>
          <p:nvPr/>
        </p:nvSpPr>
        <p:spPr>
          <a:xfrm>
            <a:off x="585216" y="1755648"/>
            <a:ext cx="377952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Kounya ou met itilize lyen url sa ki amba pouw rive sou page HANWASH Home lan.</a:t>
            </a:r>
          </a:p>
        </p:txBody>
      </p:sp>
    </p:spTree>
    <p:extLst>
      <p:ext uri="{BB962C8B-B14F-4D97-AF65-F5344CB8AC3E}">
        <p14:creationId xmlns:p14="http://schemas.microsoft.com/office/powerpoint/2010/main" val="3756298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3B16-7DC0-60EB-E6C9-6F85AC2B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160020"/>
            <a:ext cx="5913120" cy="513080"/>
          </a:xfrm>
        </p:spPr>
        <p:txBody>
          <a:bodyPr>
            <a:normAutofit fontScale="90000"/>
          </a:bodyPr>
          <a:lstStyle/>
          <a:p>
            <a:r>
              <a:rPr lang="en-HT" dirty="0"/>
              <a:t>Access the CPE CONSOLES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06E316-5813-B914-FFBB-CD8FF46C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15" y="2098548"/>
            <a:ext cx="8958970" cy="475945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E3200CD-E717-24D5-D7E8-6247CC23AFCD}"/>
              </a:ext>
            </a:extLst>
          </p:cNvPr>
          <p:cNvSpPr/>
          <p:nvPr/>
        </p:nvSpPr>
        <p:spPr>
          <a:xfrm>
            <a:off x="2906702" y="4238940"/>
            <a:ext cx="545007" cy="968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32ADDB-BEDA-FA32-F11D-A80C400E017D}"/>
              </a:ext>
            </a:extLst>
          </p:cNvPr>
          <p:cNvSpPr/>
          <p:nvPr/>
        </p:nvSpPr>
        <p:spPr>
          <a:xfrm>
            <a:off x="3827158" y="3960381"/>
            <a:ext cx="57528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410DE1-7B62-709E-1497-285F326F04BD}"/>
              </a:ext>
            </a:extLst>
          </p:cNvPr>
          <p:cNvSpPr/>
          <p:nvPr/>
        </p:nvSpPr>
        <p:spPr>
          <a:xfrm>
            <a:off x="5698347" y="4148106"/>
            <a:ext cx="551062" cy="9083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2DFF18-8AE5-C6AD-431D-0A9E27AA58E7}"/>
              </a:ext>
            </a:extLst>
          </p:cNvPr>
          <p:cNvSpPr/>
          <p:nvPr/>
        </p:nvSpPr>
        <p:spPr>
          <a:xfrm>
            <a:off x="6624858" y="3960381"/>
            <a:ext cx="56317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939316-66D4-AFD3-E6DC-6DD796CE4CF0}"/>
              </a:ext>
            </a:extLst>
          </p:cNvPr>
          <p:cNvSpPr txBox="1"/>
          <p:nvPr/>
        </p:nvSpPr>
        <p:spPr>
          <a:xfrm>
            <a:off x="2413420" y="1089692"/>
            <a:ext cx="3560458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Chak CPE sa yo mete en plas depann de komin lan. Par egzamp ou k clike sous CPE Cavaillon an.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D444551-B353-E2D3-6A13-EE8E7EEBB838}"/>
              </a:ext>
            </a:extLst>
          </p:cNvPr>
          <p:cNvCxnSpPr/>
          <p:nvPr/>
        </p:nvCxnSpPr>
        <p:spPr>
          <a:xfrm>
            <a:off x="3073400" y="2290021"/>
            <a:ext cx="0" cy="1903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EBFEAED-06FF-7A34-789B-595E949A0FED}"/>
              </a:ext>
            </a:extLst>
          </p:cNvPr>
          <p:cNvCxnSpPr>
            <a:stCxn id="11" idx="2"/>
          </p:cNvCxnSpPr>
          <p:nvPr/>
        </p:nvCxnSpPr>
        <p:spPr>
          <a:xfrm flipH="1">
            <a:off x="4114800" y="2013022"/>
            <a:ext cx="78849" cy="1947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B72A3B-8A0A-E9AE-EA19-89FAB0AF6BCB}"/>
              </a:ext>
            </a:extLst>
          </p:cNvPr>
          <p:cNvCxnSpPr/>
          <p:nvPr/>
        </p:nvCxnSpPr>
        <p:spPr>
          <a:xfrm>
            <a:off x="5829300" y="2290021"/>
            <a:ext cx="144578" cy="1755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B910EF1-0FDE-2758-5FC4-797DF4FA3C86}"/>
              </a:ext>
            </a:extLst>
          </p:cNvPr>
          <p:cNvCxnSpPr/>
          <p:nvPr/>
        </p:nvCxnSpPr>
        <p:spPr>
          <a:xfrm>
            <a:off x="5973878" y="2290021"/>
            <a:ext cx="932567" cy="1670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40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41A7-5C0D-3EBC-FB34-432B8314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071" y="2550015"/>
            <a:ext cx="6726527" cy="732237"/>
          </a:xfrm>
        </p:spPr>
        <p:txBody>
          <a:bodyPr>
            <a:normAutofit fontScale="90000"/>
          </a:bodyPr>
          <a:lstStyle/>
          <a:p>
            <a:r>
              <a:rPr lang="en-HT" dirty="0"/>
              <a:t>KISA ki nan KONSOL lan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B423-7C68-211C-8674-FBA5277D9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4289" y="4297810"/>
            <a:ext cx="5111858" cy="1785998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just"/>
            <a:r>
              <a:rPr lang="en-HT" dirty="0">
                <a:solidFill>
                  <a:schemeClr val="bg1"/>
                </a:solidFill>
              </a:rPr>
              <a:t>Konsol lan gen 2 paj, ou k rentre sou nimpot ladan yo siw vle.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1. CPE Reports (Vesyon Angle)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2. Rapport CPE (Vesyon FRANSE)</a:t>
            </a: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algn="just"/>
            <a:r>
              <a:rPr lang="en-HT" dirty="0">
                <a:solidFill>
                  <a:schemeClr val="bg1"/>
                </a:solidFill>
              </a:rPr>
              <a:t>Sivouple rete sou paj Rapport CPE an.</a:t>
            </a:r>
          </a:p>
          <a:p>
            <a:pPr algn="just"/>
            <a:endParaRPr lang="en-H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83834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{CBF1E924-B9DB-4041-BA81-B1CBA651A201}tf10001120</Template>
  <TotalTime>13531</TotalTime>
  <Words>699</Words>
  <Application>Microsoft Macintosh PowerPoint</Application>
  <PresentationFormat>Letter Paper (8.5x11 in)</PresentationFormat>
  <Paragraphs>79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Gill Sans MT</vt:lpstr>
      <vt:lpstr>Parcel</vt:lpstr>
      <vt:lpstr>Komite Pwen Dlo (KPE)</vt:lpstr>
      <vt:lpstr> Kijan pouw jwenn konsol la? </vt:lpstr>
      <vt:lpstr>Paj Mwater </vt:lpstr>
      <vt:lpstr>Prosesus autorizasion</vt:lpstr>
      <vt:lpstr>Prosesus autorizasion</vt:lpstr>
      <vt:lpstr>Paj AkEY Mwater</vt:lpstr>
      <vt:lpstr>Hanwash HOME</vt:lpstr>
      <vt:lpstr>Access the CPE CONSOLES</vt:lpstr>
      <vt:lpstr>KISA ki nan KONSOL lan</vt:lpstr>
      <vt:lpstr>KONSOL lan</vt:lpstr>
      <vt:lpstr>Konsol lan</vt:lpstr>
      <vt:lpstr>Konsol lan</vt:lpstr>
      <vt:lpstr>Konsol lan</vt:lpstr>
      <vt:lpstr>Fonsyonalite</vt:lpstr>
      <vt:lpstr>Rapport cpe</vt:lpstr>
      <vt:lpstr>Opsyon ki nan antet</vt:lpstr>
      <vt:lpstr>Opsyon ki nan ANtet</vt:lpstr>
      <vt:lpstr>Afiche done nan konsol lan</vt:lpstr>
      <vt:lpstr>Seksyon kat lan</vt:lpstr>
      <vt:lpstr>Seksyon kat lan</vt:lpstr>
      <vt:lpstr>Seksyon kat lan</vt:lpstr>
      <vt:lpstr>Seksyon Kominote an</vt:lpstr>
      <vt:lpstr>Inspections section</vt:lpstr>
      <vt:lpstr>Inspections section</vt:lpstr>
      <vt:lpstr>Seksyon Finans</vt:lpstr>
      <vt:lpstr>Kijan ou ekspote paj sa</vt:lpstr>
      <vt:lpstr>Ekspote tablo yo</vt:lpstr>
      <vt:lpstr>Ekspote tablo an</vt:lpstr>
      <vt:lpstr>Lot opsyon pou ekspote</vt:lpstr>
      <vt:lpstr>Mesi ampil!!!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Hunt</dc:creator>
  <cp:lastModifiedBy>Alexandro_ Disla</cp:lastModifiedBy>
  <cp:revision>56</cp:revision>
  <dcterms:created xsi:type="dcterms:W3CDTF">2024-03-14T13:36:03Z</dcterms:created>
  <dcterms:modified xsi:type="dcterms:W3CDTF">2024-11-25T21:40:42Z</dcterms:modified>
</cp:coreProperties>
</file>

<file path=docProps/thumbnail.jpeg>
</file>